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92" r:id="rId5"/>
    <p:sldId id="356" r:id="rId6"/>
    <p:sldId id="359" r:id="rId7"/>
    <p:sldId id="361" r:id="rId8"/>
    <p:sldId id="360" r:id="rId9"/>
    <p:sldId id="309" r:id="rId10"/>
    <p:sldId id="351" r:id="rId11"/>
    <p:sldId id="358" r:id="rId12"/>
    <p:sldId id="267" r:id="rId13"/>
    <p:sldId id="352" r:id="rId14"/>
    <p:sldId id="353" r:id="rId15"/>
    <p:sldId id="354" r:id="rId16"/>
    <p:sldId id="355" r:id="rId17"/>
    <p:sldId id="324" r:id="rId18"/>
    <p:sldId id="27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TH Sarabun New" panose="020B0500040200020003" pitchFamily="34" charset="-34"/>
      <p:regular r:id="rId27"/>
      <p:bold r:id="rId28"/>
      <p:italic r:id="rId29"/>
      <p:boldItalic r:id="rId30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 Yangyuen" initials="YY" lastIdx="2" clrIdx="0">
    <p:extLst>
      <p:ext uri="{19B8F6BF-5375-455C-9EA6-DF929625EA0E}">
        <p15:presenceInfo xmlns:p15="http://schemas.microsoft.com/office/powerpoint/2012/main" userId="b4e09d877d8684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300"/>
    <a:srgbClr val="0078FF"/>
    <a:srgbClr val="0099FF"/>
    <a:srgbClr val="33CC33"/>
    <a:srgbClr val="F6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E334-5E6E-4C03-A5FA-3715D81820D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67BB-A7B8-41BF-8BAF-4A3463CCAB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620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DEC8-1333-4E55-B3BF-FA2A8CDB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3FF42-B4AA-43B3-874C-EF6C5B9D0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3939-78F4-4DB3-8757-30B3456A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0BCB-F910-4C7B-A3EC-AF2AFD3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7FA44-C308-4C43-9BED-035A0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77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8144-C732-425D-AB56-3085E86D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7AFE-E76B-47A5-887C-C6A5D20B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620D-8679-4C30-96DE-AE045CA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2788-A0DC-49E6-8E32-1E407A24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53AA-6B67-482B-A5A8-28BA683F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35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5E0BC-DD1A-410D-9FBA-A41E6BE18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86917-2769-4C23-9A3C-A39E04CF5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86D1-21ED-473F-85ED-86302FA5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1C549-2BA1-48B6-9346-09C665DD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9ECF-1EE1-41C6-83DC-417D582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D30C-D712-4025-9B23-BC6095D7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456-C11C-4CAA-881B-4BB4FE9C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3DCEF-8C60-412A-B95B-8A12B572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CEDF8-2703-451E-84DD-4E590C1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5086A-B843-42B1-A477-D2347E48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44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D02D-2178-4C14-A402-786CAE5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D214-FDDF-46E4-B1E4-CCE12FE6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B7BE1-AEE9-4693-9ADA-9AA79B02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741C-F4F5-4E75-B849-86B2ED30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FF26-D0C7-4E01-8D07-7B94B723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828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5349-F30F-4575-8344-979D4DB0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FE1C-D403-4882-AA93-92BF4995B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D2F2-BFCD-4F9F-877A-237D933D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2BF06-3A07-43B4-8EAE-E47E7D48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E1000-11E1-4FB5-9F6B-956EB08F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25AE-D8E5-4AC0-83AF-886006F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7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E52D-5B9E-47F3-A50A-3D8387D0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3804-56BA-4773-A2DA-6DDAF0C5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D5EB8-67B4-4965-B040-EDDE95102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197D5-DC79-44ED-AAE0-9619F92DF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6C6DB-122B-4837-9137-615F76B7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5C528-7181-4A6A-B593-9CC0D107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9624C-CAC8-43C6-A868-563879A8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AD51-2E13-4D3A-9979-145EBD92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21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77DF-0606-471B-895C-BAF01E7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F437C-3B45-454B-B668-EE7C684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11AF-F5F7-4F12-A51F-E79AC9EB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FA65-22A8-4AB8-8230-83002F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47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10600-8EB5-47D2-A2FE-022A49DE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F21-7A17-4FD5-BF62-E2ADF465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6ED4-E771-4A54-A94A-A7C87D3B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764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D2BD-18E8-4F18-ABB8-1C23BE2E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2525-57A7-4A8C-A2F1-CF86D5B5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4D4DF-950B-42C9-8AE8-BF6B18995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71082-9585-4C6C-A0E7-400FF97B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A1334-2C07-435F-A484-9AAB1E45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EE18-1052-49EB-B569-F3D7FC92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0C1F-2641-4AD2-8701-F2F303B2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F9CE1-ED24-4806-B9D3-75A8FEAE2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9D472-1381-43EF-B857-D78D9A546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21C49-FD95-4290-A05D-778D50C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FA41-7F46-4794-B44A-8B6B3EFB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AB1A-2C62-4AE7-BDEE-CDB28F25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42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96785-6945-44BB-9096-F627EEC8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3318-60BC-4E01-9326-257267AC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7835-071C-4754-A308-BEE69403D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E19FA-BE16-4AED-90A6-23E5CD0B90E6}" type="datetimeFigureOut">
              <a:rPr lang="th-TH" smtClean="0"/>
              <a:t>16/03/64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C7BB-A85D-4D98-8D06-48893FE58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76A0-0A0F-4576-944F-6AAF821D6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05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F98A49D-52EB-4B03-8913-554B1458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185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46E2-D11B-4B1A-A509-FB5443D7C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102" y="3652788"/>
            <a:ext cx="9089796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404040"/>
                </a:solidFill>
              </a:rPr>
              <a:t>Chatbot for kidney disease patients caring</a:t>
            </a:r>
            <a:br>
              <a:rPr lang="th-TH" sz="4000" b="1" dirty="0">
                <a:solidFill>
                  <a:srgbClr val="404040"/>
                </a:solidFill>
              </a:rPr>
            </a:br>
            <a:r>
              <a:rPr lang="th-TH" sz="4000" b="1" dirty="0">
                <a:solidFill>
                  <a:srgbClr val="404040"/>
                </a:solidFill>
              </a:rPr>
              <a:t>แชทบอทสำหรับดูแลผู้ป่วยโรคไต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93E47-B0F3-4A52-8CC6-0C448D354387}"/>
              </a:ext>
            </a:extLst>
          </p:cNvPr>
          <p:cNvSpPr/>
          <p:nvPr/>
        </p:nvSpPr>
        <p:spPr>
          <a:xfrm>
            <a:off x="1551101" y="4931333"/>
            <a:ext cx="9089796" cy="62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C1442-F51F-4E37-9EA9-927E70FD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917550"/>
            <a:ext cx="6801612" cy="536125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โปรแกรมเพื่อสุขภาพและการแพทย์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DD81B6D-5939-4A48-A33C-6181A7AA1B84}"/>
              </a:ext>
            </a:extLst>
          </p:cNvPr>
          <p:cNvSpPr txBox="1">
            <a:spLocks/>
          </p:cNvSpPr>
          <p:nvPr/>
        </p:nvSpPr>
        <p:spPr>
          <a:xfrm>
            <a:off x="2494091" y="5680038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ผู้จัดทำ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นายยง  ยั่งยืน </a:t>
            </a:r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สถาบัน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มหาวิทยาลัยสงขลานครินทร์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4DB262-EF52-4053-9173-73F2AA015980}"/>
              </a:ext>
            </a:extLst>
          </p:cNvPr>
          <p:cNvSpPr txBox="1">
            <a:spLocks/>
          </p:cNvSpPr>
          <p:nvPr/>
        </p:nvSpPr>
        <p:spPr>
          <a:xfrm>
            <a:off x="2494091" y="6216643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อาจารย์ที่ปรึกษา</a:t>
            </a:r>
            <a:r>
              <a:rPr lang="en-US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28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รศ.ดร.แสงสุรีย์  วสุพงศ์อัยยะ</a:t>
            </a:r>
          </a:p>
        </p:txBody>
      </p:sp>
    </p:spTree>
    <p:extLst>
      <p:ext uri="{BB962C8B-B14F-4D97-AF65-F5344CB8AC3E}">
        <p14:creationId xmlns:p14="http://schemas.microsoft.com/office/powerpoint/2010/main" val="22742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7A753-8C5C-4942-BB4E-C94A6C9C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1" y="1122363"/>
            <a:ext cx="46206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th-TH" sz="5400" b="1" dirty="0">
                <a:solidFill>
                  <a:srgbClr val="FFC000"/>
                </a:solidFill>
              </a:rPr>
              <a:t>โครงสร้างแบบลำดับชั้น</a:t>
            </a:r>
            <a:br>
              <a:rPr lang="th-TH" sz="5400" b="1" dirty="0">
                <a:solidFill>
                  <a:srgbClr val="FFC000"/>
                </a:solidFill>
              </a:rPr>
            </a:br>
            <a:r>
              <a:rPr lang="th-TH" sz="5400" b="1" dirty="0">
                <a:solidFill>
                  <a:srgbClr val="FFC000"/>
                </a:solidFill>
              </a:rPr>
              <a:t>ของคำถาม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9794-CE43-487E-AF59-4375E0E4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0078FF"/>
                </a:solidFill>
              </a:rPr>
              <a:t>Persistent Menu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78FF"/>
                </a:solidFill>
              </a:rPr>
              <a:t>บนแชทบอทเมสเซนเจอร์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0C2E4-FFC9-4812-8143-0AD9A7F7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7" y="0"/>
            <a:ext cx="6858000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62486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838592-8A69-4DDE-B903-91BCB3562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919" y="0"/>
            <a:ext cx="7367081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1627161-972D-42D4-BD3A-0A80479F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1" y="1122363"/>
            <a:ext cx="46206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th-TH" sz="5400" b="1" dirty="0">
                <a:solidFill>
                  <a:srgbClr val="FFC000"/>
                </a:solidFill>
              </a:rPr>
              <a:t>โครงสร้างแบบลำดับชั้น</a:t>
            </a:r>
            <a:br>
              <a:rPr lang="th-TH" sz="5400" b="1" dirty="0">
                <a:solidFill>
                  <a:srgbClr val="FFC000"/>
                </a:solidFill>
              </a:rPr>
            </a:br>
            <a:r>
              <a:rPr lang="th-TH" sz="5400" b="1" dirty="0">
                <a:solidFill>
                  <a:srgbClr val="FFC000"/>
                </a:solidFill>
              </a:rPr>
              <a:t>ของคำถาม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50282-C484-4178-8FFF-7B83C8A8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00C300"/>
                </a:solidFill>
              </a:rPr>
              <a:t>Rich Menu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00C300"/>
                </a:solidFill>
              </a:rPr>
              <a:t>บนแชทบอทไลน์</a:t>
            </a:r>
          </a:p>
        </p:txBody>
      </p:sp>
    </p:spTree>
    <p:extLst>
      <p:ext uri="{BB962C8B-B14F-4D97-AF65-F5344CB8AC3E}">
        <p14:creationId xmlns:p14="http://schemas.microsoft.com/office/powerpoint/2010/main" val="4106141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43981-1516-4D55-AAAA-6C5FF46D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68" y="0"/>
            <a:ext cx="385762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1B55C9-DEC8-4E19-999A-2221AE6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08" y="0"/>
            <a:ext cx="3857625" cy="6858000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ประเด็นเรื่องโรคไต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03369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9218" name="Picture 2" descr="ไม่มีคำอธิบาย">
            <a:extLst>
              <a:ext uri="{FF2B5EF4-FFF2-40B4-BE49-F238E27FC236}">
                <a16:creationId xmlns:a16="http://schemas.microsoft.com/office/drawing/2014/main" id="{B0546208-F681-477D-8CA2-EDE1C9841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ไม่มีคำอธิบาย">
            <a:extLst>
              <a:ext uri="{FF2B5EF4-FFF2-40B4-BE49-F238E27FC236}">
                <a16:creationId xmlns:a16="http://schemas.microsoft.com/office/drawing/2014/main" id="{21E37DE8-D205-4F71-A420-30968745F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ประเด็นเรื่องอาหาร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53007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A692F-601C-499B-AECF-9739E47A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" y="0"/>
            <a:ext cx="3857625" cy="6858000"/>
          </a:xfrm>
          <a:prstGeom prst="rect">
            <a:avLst/>
          </a:prstGeom>
        </p:spPr>
      </p:pic>
      <p:pic>
        <p:nvPicPr>
          <p:cNvPr id="11266" name="Picture 2" descr="ไม่มีคำอธิบาย">
            <a:extLst>
              <a:ext uri="{FF2B5EF4-FFF2-40B4-BE49-F238E27FC236}">
                <a16:creationId xmlns:a16="http://schemas.microsoft.com/office/drawing/2014/main" id="{E77CE844-4BD7-4055-998D-E2EA76E4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ประเด็นเรื่องยา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06796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2290" name="Picture 2" descr="ไม่มีคำอธิบาย">
            <a:extLst>
              <a:ext uri="{FF2B5EF4-FFF2-40B4-BE49-F238E27FC236}">
                <a16:creationId xmlns:a16="http://schemas.microsoft.com/office/drawing/2014/main" id="{BBB5D12A-512B-49BD-AB4C-B15154F1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ไม่มีคำอธิบาย">
            <a:extLst>
              <a:ext uri="{FF2B5EF4-FFF2-40B4-BE49-F238E27FC236}">
                <a16:creationId xmlns:a16="http://schemas.microsoft.com/office/drawing/2014/main" id="{E76B2B1C-F5BC-499A-82FD-A5C4EF323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ประเด็นเรื่องออกกำลังกาย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619353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460738F-EEA1-47C2-9D98-C7BB04A779B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C4C17-0E17-4689-9D7E-FC58EC478E06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14338" name="Picture 2" descr="ไม่มีคำอธิบาย">
            <a:extLst>
              <a:ext uri="{FF2B5EF4-FFF2-40B4-BE49-F238E27FC236}">
                <a16:creationId xmlns:a16="http://schemas.microsoft.com/office/drawing/2014/main" id="{543A7EBB-83A6-4FF3-931F-635E1026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ไม่มีคำอธิบาย">
            <a:extLst>
              <a:ext uri="{FF2B5EF4-FFF2-40B4-BE49-F238E27FC236}">
                <a16:creationId xmlns:a16="http://schemas.microsoft.com/office/drawing/2014/main" id="{0EDA1D89-2325-41DA-B880-EC7E06A5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7809103" y="2667699"/>
            <a:ext cx="4731736" cy="4466526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7872293" y="3429000"/>
            <a:ext cx="46053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solidFill>
                  <a:schemeClr val="bg1"/>
                </a:solidFill>
              </a:rPr>
              <a:t>ผลการพัฒนา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แชทบอทสามารถตอบคำถาม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ประเด็นเรื่องการดื่มน้ำ</a:t>
            </a:r>
          </a:p>
          <a:p>
            <a:pPr algn="ctr"/>
            <a:r>
              <a:rPr lang="th-TH" sz="3600" b="1" dirty="0">
                <a:solidFill>
                  <a:schemeClr val="bg1"/>
                </a:solidFill>
              </a:rPr>
              <a:t>โดยการกดผ่านเมนูได้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760873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4C98-196C-4285-92DA-0688481C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16" y="0"/>
            <a:ext cx="4919616" cy="1304140"/>
          </a:xfrm>
          <a:solidFill>
            <a:schemeClr val="tx1">
              <a:alpha val="90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th-TH" sz="6000" dirty="0">
                <a:solidFill>
                  <a:schemeClr val="bg1"/>
                </a:solidFill>
              </a:rPr>
            </a:br>
            <a:r>
              <a:rPr lang="th-TH" sz="6000" dirty="0">
                <a:solidFill>
                  <a:schemeClr val="bg1"/>
                </a:solidFill>
              </a:rPr>
              <a:t>แอปพลิเคชันรุ่นทดลอง</a:t>
            </a:r>
            <a:br>
              <a:rPr lang="th-TH" sz="4400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B15D-2EF5-45A6-861B-B18758FA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899" y="0"/>
            <a:ext cx="7277101" cy="76357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0" dirty="0">
                <a:solidFill>
                  <a:schemeClr val="bg1"/>
                </a:solidFill>
              </a:rPr>
              <a:t>Let’s try my chatbot!</a:t>
            </a:r>
            <a:endParaRPr lang="th-TH" sz="16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1C44B-AE0C-4005-8E86-AE9C84CB95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2095200"/>
            <a:ext cx="4762800" cy="476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32F4B1-CD80-48A2-B64E-1B4A8B3B6264}"/>
              </a:ext>
            </a:extLst>
          </p:cNvPr>
          <p:cNvSpPr/>
          <p:nvPr/>
        </p:nvSpPr>
        <p:spPr>
          <a:xfrm>
            <a:off x="933150" y="1479172"/>
            <a:ext cx="4762500" cy="763571"/>
          </a:xfrm>
          <a:prstGeom prst="rect">
            <a:avLst/>
          </a:prstGeom>
          <a:solidFill>
            <a:srgbClr val="007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Messenger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BECDA-3E06-4D09-860F-F234C15D319B}"/>
              </a:ext>
            </a:extLst>
          </p:cNvPr>
          <p:cNvSpPr/>
          <p:nvPr/>
        </p:nvSpPr>
        <p:spPr>
          <a:xfrm>
            <a:off x="6496050" y="1479172"/>
            <a:ext cx="4762800" cy="763571"/>
          </a:xfrm>
          <a:prstGeom prst="rect">
            <a:avLst/>
          </a:prstGeom>
          <a:solidFill>
            <a:srgbClr val="00C3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E646E91-E549-4F14-A3A0-F09C6244FED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E4FD8-158B-4723-BD11-FF121B016258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17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BB6BF38-88E9-44C2-AEF6-7AC9950ED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9" y="2274909"/>
            <a:ext cx="4403382" cy="44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hank you for your attention any questions&quot;">
            <a:extLst>
              <a:ext uri="{FF2B5EF4-FFF2-40B4-BE49-F238E27FC236}">
                <a16:creationId xmlns:a16="http://schemas.microsoft.com/office/drawing/2014/main" id="{142F278F-8CE8-4D95-AAB0-2681D94D4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b="59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EF6B3DD-B232-4497-A390-84AC6AF8A0BC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6D5CC-CC27-4689-813B-44BF72527D2D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632133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EBC05-D28C-4557-9699-F32ABB5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th-TH" sz="5400" b="1" dirty="0">
                <a:solidFill>
                  <a:srgbClr val="303030"/>
                </a:solidFill>
              </a:rPr>
              <a:t>เค้าโครง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5285DF67-E288-4E8D-9B6A-1244B974D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r="-1" b="-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7049A4-7269-4A5A-9573-DF7D92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01315"/>
            <a:ext cx="5446756" cy="4384342"/>
          </a:xfrm>
        </p:spPr>
        <p:txBody>
          <a:bodyPr anchor="ctr">
            <a:normAutofit/>
          </a:bodyPr>
          <a:lstStyle/>
          <a:p>
            <a:r>
              <a:rPr lang="th-TH" sz="3600" dirty="0"/>
              <a:t>ที่มาและความสำคัญของโครงงาน</a:t>
            </a:r>
            <a:endParaRPr lang="en-US" sz="3600" dirty="0"/>
          </a:p>
          <a:p>
            <a:r>
              <a:rPr lang="th-TH" sz="3600" dirty="0"/>
              <a:t>การรวมแอปพลิเคชันเดิมเข้ากับแชทบอท</a:t>
            </a:r>
          </a:p>
          <a:p>
            <a:r>
              <a:rPr lang="th-TH" sz="3600" dirty="0"/>
              <a:t>เครื่องมือและเทคโนโลยีที่ใช้</a:t>
            </a:r>
          </a:p>
          <a:p>
            <a:r>
              <a:rPr lang="th-TH" sz="3600" dirty="0"/>
              <a:t>โครงสร้างแบบลำดับชั้นของคำถาม</a:t>
            </a:r>
          </a:p>
          <a:p>
            <a:r>
              <a:rPr lang="th-TH" sz="3600" dirty="0"/>
              <a:t>ผลการพัฒนา</a:t>
            </a:r>
          </a:p>
          <a:p>
            <a:r>
              <a:rPr lang="th-TH" sz="3600" dirty="0"/>
              <a:t>แอปพลิเคชันรุ่นทดลอง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4F60E13-2D48-41DF-9553-8D8CF68FE64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A1889-3498-41A3-9A0E-BC08B361F582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31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8114E-AB62-4DAD-939C-F13B746C07D8}"/>
              </a:ext>
            </a:extLst>
          </p:cNvPr>
          <p:cNvSpPr/>
          <p:nvPr/>
        </p:nvSpPr>
        <p:spPr>
          <a:xfrm>
            <a:off x="0" y="0"/>
            <a:ext cx="11274458" cy="5169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picture containing air, holding, man&#10;&#10;Description automatically generated">
            <a:extLst>
              <a:ext uri="{FF2B5EF4-FFF2-40B4-BE49-F238E27FC236}">
                <a16:creationId xmlns:a16="http://schemas.microsoft.com/office/drawing/2014/main" id="{65F78916-9763-49B0-B91E-2006D47F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0" y="341934"/>
            <a:ext cx="9947638" cy="4485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EEB7BE-26CB-4E34-99E3-04895A5C20DD}"/>
              </a:ext>
            </a:extLst>
          </p:cNvPr>
          <p:cNvSpPr txBox="1"/>
          <p:nvPr/>
        </p:nvSpPr>
        <p:spPr>
          <a:xfrm>
            <a:off x="917542" y="38842"/>
            <a:ext cx="94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อัตราตาย โรคไตเรื้อรังต่อแสนประชากร ในประเทศไทย ปี 2552-2557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CE622-F923-4102-9CFF-0F9CBA60D883}"/>
              </a:ext>
            </a:extLst>
          </p:cNvPr>
          <p:cNvSpPr txBox="1"/>
          <p:nvPr/>
        </p:nvSpPr>
        <p:spPr>
          <a:xfrm>
            <a:off x="5249879" y="4763714"/>
            <a:ext cx="641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แหล่งข้อมูล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dirty="0"/>
              <a:t>สำนักนโยบายและยุทธศาสตร์ สำนักงานปลัดกระทรวงสาธารณสุข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DD151-F229-4463-8861-87060AA86E1A}"/>
              </a:ext>
            </a:extLst>
          </p:cNvPr>
          <p:cNvSpPr txBox="1"/>
          <p:nvPr/>
        </p:nvSpPr>
        <p:spPr>
          <a:xfrm>
            <a:off x="9532759" y="2407265"/>
            <a:ext cx="162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อัตราตายโรคไต</a:t>
            </a:r>
          </a:p>
        </p:txBody>
      </p:sp>
    </p:spTree>
    <p:extLst>
      <p:ext uri="{BB962C8B-B14F-4D97-AF65-F5344CB8AC3E}">
        <p14:creationId xmlns:p14="http://schemas.microsoft.com/office/powerpoint/2010/main" val="23698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A0B770-2FD8-405B-A1B0-7647EFE7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การรวมแอปพลิเคชันเดิมเข้ากับแชทบอท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05845E-F598-47F4-A71D-4B3195BA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99" y="241455"/>
            <a:ext cx="2638164" cy="474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5AE1CE-DC64-4328-A4A9-0DFE05F6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1" y="234209"/>
            <a:ext cx="2638164" cy="4744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Plus Sign 23">
            <a:extLst>
              <a:ext uri="{FF2B5EF4-FFF2-40B4-BE49-F238E27FC236}">
                <a16:creationId xmlns:a16="http://schemas.microsoft.com/office/drawing/2014/main" id="{E3C90657-ED9E-488E-9EC1-8D3D40594A28}"/>
              </a:ext>
            </a:extLst>
          </p:cNvPr>
          <p:cNvSpPr/>
          <p:nvPr/>
        </p:nvSpPr>
        <p:spPr>
          <a:xfrm>
            <a:off x="7570609" y="1946160"/>
            <a:ext cx="1244228" cy="1332681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3148F-2332-476F-A405-4DF889ECC15C}"/>
              </a:ext>
            </a:extLst>
          </p:cNvPr>
          <p:cNvSpPr/>
          <p:nvPr/>
        </p:nvSpPr>
        <p:spPr>
          <a:xfrm>
            <a:off x="9804735" y="1954657"/>
            <a:ext cx="1896727" cy="1332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Chatbot</a:t>
            </a:r>
            <a:endParaRPr lang="th-TH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A0B770-2FD8-405B-A1B0-7647EFE7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การรวมแอปพลิเคชันเดิมเข้ากับแชทบอท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226A4-C416-4536-A8F9-63489866A2F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495" y="214953"/>
            <a:ext cx="3240000" cy="481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ไม่มีคำอธิบาย">
            <a:extLst>
              <a:ext uri="{FF2B5EF4-FFF2-40B4-BE49-F238E27FC236}">
                <a16:creationId xmlns:a16="http://schemas.microsoft.com/office/drawing/2014/main" id="{17C71BD7-60AD-4BF6-907E-EBF3FD42366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998" y="213830"/>
            <a:ext cx="3240000" cy="481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F2420A-924E-41E9-AB32-6963AE5C927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93505" y="213830"/>
            <a:ext cx="3240000" cy="481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94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alogflow">
            <a:extLst>
              <a:ext uri="{FF2B5EF4-FFF2-40B4-BE49-F238E27FC236}">
                <a16:creationId xmlns:a16="http://schemas.microsoft.com/office/drawing/2014/main" id="{B4BDBC2F-10C1-400B-B380-199135B5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เครื่องมือและเทคโนโลยีที่ใช้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628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alogflow">
            <a:extLst>
              <a:ext uri="{FF2B5EF4-FFF2-40B4-BE49-F238E27FC236}">
                <a16:creationId xmlns:a16="http://schemas.microsoft.com/office/drawing/2014/main" id="{B4BDBC2F-10C1-400B-B380-199135B5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เครื่องมือและเทคโนโลยีที่ใช้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7</a:t>
            </a:r>
          </a:p>
        </p:txBody>
      </p:sp>
      <p:pic>
        <p:nvPicPr>
          <p:cNvPr id="3" name="Picture 2" descr="Google Dialogflow Agent architecture. | Download Scientific Diagram">
            <a:extLst>
              <a:ext uri="{FF2B5EF4-FFF2-40B4-BE49-F238E27FC236}">
                <a16:creationId xmlns:a16="http://schemas.microsoft.com/office/drawing/2014/main" id="{896904D3-2C3F-49AE-9235-0E332E1A9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96" y="408855"/>
            <a:ext cx="10114806" cy="442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87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alogflow">
            <a:extLst>
              <a:ext uri="{FF2B5EF4-FFF2-40B4-BE49-F238E27FC236}">
                <a16:creationId xmlns:a16="http://schemas.microsoft.com/office/drawing/2014/main" id="{B4BDBC2F-10C1-400B-B380-199135B5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เครื่องมือและเทคโนโลยีที่ใช้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70532-9C98-4EF2-9DA5-53D06C2E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922" y="100992"/>
            <a:ext cx="3418451" cy="50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16E50-BEA6-4145-8ACC-31D24AE9A9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17869" y="100992"/>
            <a:ext cx="3420000" cy="50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73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4EF4A-04A4-4768-A181-EA3FD64F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47" y="0"/>
            <a:ext cx="4733653" cy="68580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BC5DCB3-F884-4994-BE76-80DCAD9C8273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6D40-6F37-45C5-8CC4-99FE81FE1ADB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9471864-8AE4-4B9E-92F4-B75E4AE9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1" y="1122363"/>
            <a:ext cx="46206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th-TH" sz="5400" b="1" dirty="0">
                <a:solidFill>
                  <a:srgbClr val="FFC000"/>
                </a:solidFill>
              </a:rPr>
              <a:t>โครงสร้างแบบลำดับชั้น</a:t>
            </a:r>
            <a:br>
              <a:rPr lang="th-TH" sz="5400" b="1" dirty="0">
                <a:solidFill>
                  <a:srgbClr val="FFC000"/>
                </a:solidFill>
              </a:rPr>
            </a:br>
            <a:r>
              <a:rPr lang="th-TH" sz="5400" b="1" dirty="0">
                <a:solidFill>
                  <a:srgbClr val="FFC000"/>
                </a:solidFill>
              </a:rPr>
              <a:t>ของคำถาม</a:t>
            </a:r>
          </a:p>
        </p:txBody>
      </p:sp>
    </p:spTree>
    <p:extLst>
      <p:ext uri="{BB962C8B-B14F-4D97-AF65-F5344CB8AC3E}">
        <p14:creationId xmlns:p14="http://schemas.microsoft.com/office/powerpoint/2010/main" val="300771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312</Words>
  <Application>Microsoft Office PowerPoint</Application>
  <PresentationFormat>Widescreen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 Light</vt:lpstr>
      <vt:lpstr>Arial</vt:lpstr>
      <vt:lpstr>Calibri</vt:lpstr>
      <vt:lpstr>TH Sarabun New</vt:lpstr>
      <vt:lpstr>Office Theme</vt:lpstr>
      <vt:lpstr>Chatbot for kidney disease patients caring แชทบอทสำหรับดูแลผู้ป่วยโรคไต</vt:lpstr>
      <vt:lpstr>เค้าโครง</vt:lpstr>
      <vt:lpstr>ที่มาและความสำคัญของโครงงาน</vt:lpstr>
      <vt:lpstr>การรวมแอปพลิเคชันเดิมเข้ากับแชทบอท</vt:lpstr>
      <vt:lpstr>การรวมแอปพลิเคชันเดิมเข้ากับแชทบอท</vt:lpstr>
      <vt:lpstr>เครื่องมือและเทคโนโลยีที่ใช้</vt:lpstr>
      <vt:lpstr>เครื่องมือและเทคโนโลยีที่ใช้</vt:lpstr>
      <vt:lpstr>เครื่องมือและเทคโนโลยีที่ใช้</vt:lpstr>
      <vt:lpstr>โครงสร้างแบบลำดับชั้น ของคำถาม</vt:lpstr>
      <vt:lpstr>โครงสร้างแบบลำดับชั้น ของคำถาม</vt:lpstr>
      <vt:lpstr>โครงสร้างแบบลำดับชั้น ของคำถาม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แอปพลิเคชันรุ่นทดลอง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for kidney disease patients caring</dc:title>
  <dc:creator>Yong Yangyuen</dc:creator>
  <cp:lastModifiedBy>Yong Yangyuen</cp:lastModifiedBy>
  <cp:revision>283</cp:revision>
  <dcterms:created xsi:type="dcterms:W3CDTF">2020-08-29T13:13:34Z</dcterms:created>
  <dcterms:modified xsi:type="dcterms:W3CDTF">2021-03-16T10:14:02Z</dcterms:modified>
</cp:coreProperties>
</file>